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446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61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72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06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4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78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09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3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03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21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9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98A9-F684-4A19-BE80-554340FA84A3}" type="datetimeFigureOut">
              <a:rPr lang="ko-KR" altLang="en-US" smtClean="0"/>
              <a:t>2017-11-16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64A88-620F-44EF-9A92-BB34330821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8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avi"/><Relationship Id="rId13" Type="http://schemas.openxmlformats.org/officeDocument/2006/relationships/image" Target="../media/image4.png"/><Relationship Id="rId3" Type="http://schemas.microsoft.com/office/2007/relationships/media" Target="../media/media2.avi"/><Relationship Id="rId7" Type="http://schemas.microsoft.com/office/2007/relationships/media" Target="../media/media4.avi"/><Relationship Id="rId12" Type="http://schemas.openxmlformats.org/officeDocument/2006/relationships/image" Target="../media/image3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11" Type="http://schemas.openxmlformats.org/officeDocument/2006/relationships/image" Target="../media/image2.png"/><Relationship Id="rId5" Type="http://schemas.microsoft.com/office/2007/relationships/media" Target="../media/media3.avi"/><Relationship Id="rId10" Type="http://schemas.openxmlformats.org/officeDocument/2006/relationships/image" Target="../media/image1.png"/><Relationship Id="rId4" Type="http://schemas.openxmlformats.org/officeDocument/2006/relationships/video" Target="../media/media2.avi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b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5216" y="1050004"/>
            <a:ext cx="3589998" cy="2700000"/>
          </a:xfrm>
          <a:prstGeom prst="rect">
            <a:avLst/>
          </a:prstGeom>
        </p:spPr>
      </p:pic>
      <p:pic>
        <p:nvPicPr>
          <p:cNvPr id="6" name="pt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26418" y="1050004"/>
            <a:ext cx="3589998" cy="2700000"/>
          </a:xfrm>
          <a:prstGeom prst="rect">
            <a:avLst/>
          </a:prstGeom>
        </p:spPr>
      </p:pic>
      <p:pic>
        <p:nvPicPr>
          <p:cNvPr id="7" name="ab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5216" y="3789040"/>
            <a:ext cx="3589998" cy="2700000"/>
          </a:xfrm>
          <a:prstGeom prst="rect">
            <a:avLst/>
          </a:prstGeom>
        </p:spPr>
      </p:pic>
      <p:pic>
        <p:nvPicPr>
          <p:cNvPr id="8" name="sol.avi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26418" y="3789040"/>
            <a:ext cx="3589998" cy="27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049" y="582523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Movie S4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1008160"/>
            <a:ext cx="459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PBS                                                                  OPNpt20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043608" y="3753608"/>
            <a:ext cx="6264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OPNpt20+</a:t>
            </a:r>
            <a:r>
              <a:rPr lang="el-GR" altLang="ko-KR" sz="14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v antibody                                    OPNpt20+soluble </a:t>
            </a:r>
            <a:r>
              <a:rPr lang="el-GR" altLang="ko-KR" sz="1400" b="1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l-GR" altLang="ko-KR" sz="1400" b="1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3</a:t>
            </a:r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화면 슬라이드 쇼(4:3)</PresentationFormat>
  <Paragraphs>3</Paragraphs>
  <Slides>1</Slides>
  <Notes>0</Notes>
  <HiddenSlides>0</HiddenSlides>
  <MMClips>4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Company>Kim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kidi</dc:creator>
  <cp:lastModifiedBy>Lww JK</cp:lastModifiedBy>
  <cp:revision>1</cp:revision>
  <dcterms:created xsi:type="dcterms:W3CDTF">2017-11-16T11:01:45Z</dcterms:created>
  <dcterms:modified xsi:type="dcterms:W3CDTF">2017-11-16T11:58:55Z</dcterms:modified>
</cp:coreProperties>
</file>