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8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53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3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57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01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4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79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5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7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09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13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83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F2E4-EEB8-4243-8704-FA208A9A352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477C-AD24-4957-81B6-139E99C7D8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6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39551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Movie S2</a:t>
            </a:r>
            <a:endParaRPr lang="ko-KR" altLang="en-US" sz="1200" b="1" dirty="0"/>
          </a:p>
        </p:txBody>
      </p:sp>
      <p:pic>
        <p:nvPicPr>
          <p:cNvPr id="6" name="Movie S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728" y="800136"/>
            <a:ext cx="7272808" cy="54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화면 슬라이드 쇼(4:3)</PresentationFormat>
  <Paragraphs>1</Paragraphs>
  <Slides>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>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kidi</dc:creator>
  <cp:lastModifiedBy>LJK</cp:lastModifiedBy>
  <cp:revision>2</cp:revision>
  <dcterms:created xsi:type="dcterms:W3CDTF">2017-07-29T07:45:41Z</dcterms:created>
  <dcterms:modified xsi:type="dcterms:W3CDTF">2017-07-29T13:45:06Z</dcterms:modified>
</cp:coreProperties>
</file>