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78" y="-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653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231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57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701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40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179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55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771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09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13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83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260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539551"/>
            <a:ext cx="869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smtClean="0"/>
              <a:t>Movie S3</a:t>
            </a:r>
            <a:endParaRPr lang="ko-KR" altLang="en-US" sz="1200" b="1" dirty="0"/>
          </a:p>
        </p:txBody>
      </p:sp>
      <p:pic>
        <p:nvPicPr>
          <p:cNvPr id="7" name="Movie S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7560" y="816550"/>
            <a:ext cx="6831632" cy="513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화면 슬라이드 쇼(4:3)</PresentationFormat>
  <Paragraphs>1</Paragraphs>
  <Slides>1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Company>Kim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kidi</dc:creator>
  <cp:lastModifiedBy>LJK</cp:lastModifiedBy>
  <cp:revision>3</cp:revision>
  <dcterms:created xsi:type="dcterms:W3CDTF">2017-07-29T07:45:41Z</dcterms:created>
  <dcterms:modified xsi:type="dcterms:W3CDTF">2017-07-29T13:45:59Z</dcterms:modified>
</cp:coreProperties>
</file>