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06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21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32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12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60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7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48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35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54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11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54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7EAB-3B2E-4CC6-A0C3-9A43BDB0B422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A325-118A-4C95-825C-906B2F12B1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95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avi"/><Relationship Id="rId13" Type="http://schemas.openxmlformats.org/officeDocument/2006/relationships/image" Target="../media/image4.png"/><Relationship Id="rId3" Type="http://schemas.microsoft.com/office/2007/relationships/media" Target="../media/media2.avi"/><Relationship Id="rId7" Type="http://schemas.microsoft.com/office/2007/relationships/media" Target="../media/media4.avi"/><Relationship Id="rId12" Type="http://schemas.openxmlformats.org/officeDocument/2006/relationships/image" Target="../media/image3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11" Type="http://schemas.openxmlformats.org/officeDocument/2006/relationships/image" Target="../media/image2.png"/><Relationship Id="rId5" Type="http://schemas.microsoft.com/office/2007/relationships/media" Target="../media/media3.avi"/><Relationship Id="rId10" Type="http://schemas.openxmlformats.org/officeDocument/2006/relationships/image" Target="../media/image1.png"/><Relationship Id="rId4" Type="http://schemas.openxmlformats.org/officeDocument/2006/relationships/video" Target="../media/media2.avi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B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98987" y="1444242"/>
            <a:ext cx="2988850" cy="2247864"/>
          </a:xfrm>
          <a:prstGeom prst="rect">
            <a:avLst/>
          </a:prstGeom>
        </p:spPr>
      </p:pic>
      <p:pic>
        <p:nvPicPr>
          <p:cNvPr id="13" name="rOPN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24630" y="1444242"/>
            <a:ext cx="2988850" cy="2247864"/>
          </a:xfrm>
          <a:prstGeom prst="rect">
            <a:avLst/>
          </a:prstGeom>
        </p:spPr>
      </p:pic>
      <p:pic>
        <p:nvPicPr>
          <p:cNvPr id="14" name="20pt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98987" y="3718560"/>
            <a:ext cx="2988850" cy="2247864"/>
          </a:xfrm>
          <a:prstGeom prst="rect">
            <a:avLst/>
          </a:prstGeom>
        </p:spPr>
      </p:pic>
      <p:pic>
        <p:nvPicPr>
          <p:cNvPr id="15" name="pt-db.avi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24630" y="3718560"/>
            <a:ext cx="2988850" cy="22478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3505" y="1385874"/>
            <a:ext cx="3869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PBS                                                      </a:t>
            </a:r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rOPN</a:t>
            </a:r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11142" y="3687540"/>
            <a:ext cx="4883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OPNpt20    </a:t>
            </a:r>
            <a:r>
              <a:rPr lang="en-US" altLang="ko-K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en-US" altLang="ko-K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OPNpt20-Db</a:t>
            </a:r>
            <a:endParaRPr lang="ko-KR" alt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4613" y="1196752"/>
            <a:ext cx="205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Primary microglia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118" y="948309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Movie S3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8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화면 슬라이드 쇼(4:3)</PresentationFormat>
  <Paragraphs>4</Paragraphs>
  <Slides>1</Slides>
  <Notes>0</Notes>
  <HiddenSlides>0</HiddenSlides>
  <MMClips>4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Company>Kim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kidi</dc:creator>
  <cp:lastModifiedBy>Lww JK</cp:lastModifiedBy>
  <cp:revision>2</cp:revision>
  <dcterms:created xsi:type="dcterms:W3CDTF">2017-11-16T10:49:59Z</dcterms:created>
  <dcterms:modified xsi:type="dcterms:W3CDTF">2017-11-16T11:59:35Z</dcterms:modified>
</cp:coreProperties>
</file>