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8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53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3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57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01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40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79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5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7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09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13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83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60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 S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836712"/>
            <a:ext cx="6961157" cy="5235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39551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Movie S1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314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화면 슬라이드 쇼(4:3)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Company>Kim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kidi</dc:creator>
  <cp:lastModifiedBy>LJK</cp:lastModifiedBy>
  <cp:revision>1</cp:revision>
  <dcterms:created xsi:type="dcterms:W3CDTF">2017-07-29T07:45:41Z</dcterms:created>
  <dcterms:modified xsi:type="dcterms:W3CDTF">2017-07-29T13:44:30Z</dcterms:modified>
</cp:coreProperties>
</file>